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56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2571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26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2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59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984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11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22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4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7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403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03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BCFF8A9-83C7-4985-AD68-FF06331E81EA}" type="datetimeFigureOut">
              <a:rPr lang="ru-RU" smtClean="0"/>
              <a:t>03.12.2023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A7250A1-D65A-40D8-9C92-732F26A13C5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405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 smtClean="0"/>
              <a:t>Особенности формы правления в Российской Федерации.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Работа выполнена </a:t>
            </a:r>
            <a:r>
              <a:rPr lang="ru-RU" dirty="0" err="1" smtClean="0"/>
              <a:t>Меркутовой</a:t>
            </a:r>
            <a:r>
              <a:rPr lang="ru-RU" dirty="0" smtClean="0"/>
              <a:t> Кристиной.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16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01" y="2204866"/>
            <a:ext cx="4492090" cy="758142"/>
          </a:xfrm>
        </p:spPr>
        <p:txBody>
          <a:bodyPr>
            <a:noAutofit/>
          </a:bodyPr>
          <a:lstStyle/>
          <a:p>
            <a:r>
              <a:rPr lang="ru-RU" sz="2800" i="1" dirty="0"/>
              <a:t>особый статус </a:t>
            </a:r>
            <a:r>
              <a:rPr lang="ru-RU" sz="2800" i="1" dirty="0" smtClean="0"/>
              <a:t>Президента</a:t>
            </a:r>
          </a:p>
          <a:p>
            <a:r>
              <a:rPr lang="ru-RU" sz="2800" i="1" dirty="0"/>
              <a:t>отсутствие должности </a:t>
            </a:r>
            <a:r>
              <a:rPr lang="ru-RU" sz="2800" i="1" dirty="0" smtClean="0"/>
              <a:t>вице-президента</a:t>
            </a:r>
          </a:p>
          <a:p>
            <a:r>
              <a:rPr lang="ru-RU" sz="2800" i="1" dirty="0"/>
              <a:t>Президент совершенно свободен в подборе членов </a:t>
            </a:r>
            <a:r>
              <a:rPr lang="ru-RU" sz="2800" i="1" dirty="0" smtClean="0"/>
              <a:t>правительства</a:t>
            </a:r>
            <a:endParaRPr lang="ru-RU" sz="2800" dirty="0"/>
          </a:p>
        </p:txBody>
      </p:sp>
      <p:pic>
        <p:nvPicPr>
          <p:cNvPr id="8194" name="Picture 2" descr="https://totalcoin.io/uploads/news/u9/2018/01/Put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91" y="1781908"/>
            <a:ext cx="6234456" cy="438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5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43725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i="1" dirty="0"/>
              <a:t>И</a:t>
            </a:r>
            <a:r>
              <a:rPr lang="ru-RU" sz="2800" i="1" dirty="0" smtClean="0"/>
              <a:t>збрание </a:t>
            </a:r>
            <a:r>
              <a:rPr lang="ru-RU" sz="2800" i="1" dirty="0"/>
              <a:t>Президента внепарламентским </a:t>
            </a:r>
            <a:r>
              <a:rPr lang="ru-RU" sz="2800" i="1" dirty="0" smtClean="0"/>
              <a:t>путем</a:t>
            </a:r>
          </a:p>
          <a:p>
            <a:r>
              <a:rPr lang="ru-RU" sz="2800" i="1" dirty="0"/>
              <a:t>С</a:t>
            </a:r>
            <a:r>
              <a:rPr lang="ru-RU" sz="2800" i="1" dirty="0" smtClean="0"/>
              <a:t>осредоточение </a:t>
            </a:r>
            <a:r>
              <a:rPr lang="ru-RU" sz="2800" i="1" dirty="0"/>
              <a:t>в руках Президента полномочий только главы государства</a:t>
            </a:r>
            <a:endParaRPr lang="ru-RU" sz="2800" dirty="0"/>
          </a:p>
        </p:txBody>
      </p:sp>
      <p:pic>
        <p:nvPicPr>
          <p:cNvPr id="9218" name="Picture 2" descr="https://catherineasquithgallery.com/uploads/posts/2021-03/1614780492_1-p-putin-na-fone-flaga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33" y="3211540"/>
            <a:ext cx="7259760" cy="31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4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43725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Президент </a:t>
            </a:r>
            <a:r>
              <a:rPr lang="ru-RU" sz="2800" dirty="0"/>
              <a:t>назначает с согласия Государственной Думы Председателя Правительства,</a:t>
            </a:r>
            <a:endParaRPr lang="ru-RU" sz="2800" i="1" dirty="0" smtClean="0"/>
          </a:p>
          <a:p>
            <a:r>
              <a:rPr lang="ru-RU" sz="2800" i="1" dirty="0" smtClean="0"/>
              <a:t>Исполнительная </a:t>
            </a:r>
            <a:r>
              <a:rPr lang="ru-RU" sz="2800" i="1" dirty="0"/>
              <a:t>власть принадлежит только Правительству</a:t>
            </a:r>
            <a:r>
              <a:rPr lang="ru-RU" sz="2800" dirty="0"/>
              <a:t>, которое возглавляет Председатель</a:t>
            </a:r>
            <a:endParaRPr lang="ru-RU" sz="2800" dirty="0"/>
          </a:p>
        </p:txBody>
      </p:sp>
      <p:pic>
        <p:nvPicPr>
          <p:cNvPr id="10242" name="Picture 2" descr="https://www.yugopolis.ru/cdn/data/img/91730b7b15ffa39e52635935e24ae83a/3507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39" y="3462741"/>
            <a:ext cx="5532121" cy="311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5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43725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i="1" dirty="0"/>
              <a:t>С</a:t>
            </a:r>
            <a:r>
              <a:rPr lang="ru-RU" sz="2800" i="1" dirty="0" smtClean="0"/>
              <a:t>огласие </a:t>
            </a:r>
            <a:r>
              <a:rPr lang="ru-RU" sz="2800" i="1" dirty="0"/>
              <a:t>на назначение Председателя Правительства дается нижней палатой парламента – Государственной </a:t>
            </a:r>
            <a:r>
              <a:rPr lang="ru-RU" sz="2800" i="1" dirty="0" smtClean="0"/>
              <a:t>Думой</a:t>
            </a:r>
            <a:endParaRPr lang="ru-RU" sz="2800" dirty="0"/>
          </a:p>
        </p:txBody>
      </p:sp>
      <p:sp>
        <p:nvSpPr>
          <p:cNvPr id="4" name="AutoShape 2" descr="https://kbrria.ru/upload/iblock/acb/acb03ce09bea754ac30f75330f10d3d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292" name="Picture 4" descr="https://www.ixbt.com/img/n1/news/2023/1/2/duma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38" y="2533006"/>
            <a:ext cx="6722322" cy="381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42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43725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i="1" dirty="0"/>
              <a:t>В</a:t>
            </a:r>
            <a:r>
              <a:rPr lang="ru-RU" sz="2800" i="1" dirty="0" smtClean="0"/>
              <a:t>опрос </a:t>
            </a:r>
            <a:r>
              <a:rPr lang="ru-RU" sz="2800" i="1" dirty="0"/>
              <a:t>об отставке</a:t>
            </a:r>
            <a:r>
              <a:rPr lang="ru-RU" sz="2800" dirty="0"/>
              <a:t>, об ответственности Правительства и министров в конечном счете </a:t>
            </a:r>
            <a:r>
              <a:rPr lang="ru-RU" sz="2800" i="1" dirty="0"/>
              <a:t>решает </a:t>
            </a:r>
            <a:r>
              <a:rPr lang="ru-RU" sz="2800" i="1" dirty="0" smtClean="0"/>
              <a:t>Президент</a:t>
            </a:r>
          </a:p>
          <a:p>
            <a:r>
              <a:rPr lang="ru-RU" sz="2800" i="1" dirty="0"/>
              <a:t>Н</a:t>
            </a:r>
            <a:r>
              <a:rPr lang="ru-RU" sz="2800" i="1" dirty="0" smtClean="0"/>
              <a:t>аличие </a:t>
            </a:r>
            <a:r>
              <a:rPr lang="ru-RU" sz="2800" i="1" dirty="0"/>
              <a:t>у Президента РФ права роспуска Парламента</a:t>
            </a:r>
            <a:r>
              <a:rPr lang="ru-RU" sz="2800" dirty="0"/>
              <a:t> (Государственной Думы).</a:t>
            </a:r>
          </a:p>
          <a:p>
            <a:endParaRPr lang="ru-RU" sz="2800" dirty="0"/>
          </a:p>
        </p:txBody>
      </p:sp>
      <p:sp>
        <p:nvSpPr>
          <p:cNvPr id="4" name="AutoShape 2" descr="https://kbrria.ru/upload/iblock/acb/acb03ce09bea754ac30f75330f10d3d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https://risovach.ru/upload/2016/01/generator/putin_104248439_orig_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risovach.ru/upload/2016/01/generator/putin_104248439_orig_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8" name="Picture 6" descr="https://sun9-71.userapi.com/9BM22soRl5h6lvOjpsJ4LUMnOoRkvJT-X3kJCA/JwAWZ1XmiV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8" y="3426959"/>
            <a:ext cx="5578404" cy="31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1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43725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i="1" dirty="0"/>
              <a:t>Н</a:t>
            </a:r>
            <a:r>
              <a:rPr lang="ru-RU" sz="2800" i="1" dirty="0" smtClean="0"/>
              <a:t>аличие </a:t>
            </a:r>
            <a:r>
              <a:rPr lang="ru-RU" sz="2800" i="1" dirty="0"/>
              <a:t>института парламентской ответственности правительства</a:t>
            </a:r>
            <a:endParaRPr lang="ru-RU" sz="2800" dirty="0"/>
          </a:p>
        </p:txBody>
      </p:sp>
      <p:sp>
        <p:nvSpPr>
          <p:cNvPr id="4" name="AutoShape 2" descr="https://kbrria.ru/upload/iblock/acb/acb03ce09bea754ac30f75330f10d3df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2" descr="https://risovach.ru/upload/2016/01/generator/putin_104248439_orig_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https://risovach.ru/upload/2016/01/generator/putin_104248439_orig_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338" name="Picture 2" descr="https://economic-definition.com/Images/Forex_Otzovik/610/910/312591306-zasedanie_predstaviteley_vlasti_rossiyskoy_federaci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92" y="2474294"/>
            <a:ext cx="6731815" cy="41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3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28750"/>
            <a:ext cx="4161692" cy="3581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800" dirty="0"/>
              <a:t>В целом, форма правления в Российской Федерации является сложной и многогранной, сочетающей в себе элементы президентской республики и федерации. Она позволяет обеспечивать баланс интересов и защиту прав и свобод граждан</a:t>
            </a:r>
            <a:endParaRPr lang="ru-RU" sz="2800" dirty="0"/>
          </a:p>
        </p:txBody>
      </p:sp>
      <p:sp>
        <p:nvSpPr>
          <p:cNvPr id="6" name="AutoShape 2" descr="https://media.notthebee.com/articles/article-620bbd58e161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36" y="1085850"/>
            <a:ext cx="5924164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infotekst.ru/wp-content/uploads/2017/07/Korty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245577"/>
            <a:ext cx="6904892" cy="51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3364523" y="263769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29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/>
          <p:cNvSpPr/>
          <p:nvPr/>
        </p:nvSpPr>
        <p:spPr>
          <a:xfrm>
            <a:off x="4100498" y="3001019"/>
            <a:ext cx="4009292" cy="21343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499354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142892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663440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 txBox="1">
            <a:spLocks/>
          </p:cNvSpPr>
          <p:nvPr/>
        </p:nvSpPr>
        <p:spPr>
          <a:xfrm>
            <a:off x="5005754" y="521677"/>
            <a:ext cx="28956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Вопросы?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5" y="328247"/>
            <a:ext cx="5712714" cy="685800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5340096" y="3011424"/>
            <a:ext cx="512064" cy="518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382512" y="3011424"/>
            <a:ext cx="512064" cy="518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85816" y="3039999"/>
            <a:ext cx="304800" cy="2956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434328" y="3011424"/>
            <a:ext cx="304800" cy="2956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586984" y="3331083"/>
            <a:ext cx="188976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688836" y="3270504"/>
            <a:ext cx="188976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57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303832"/>
            <a:ext cx="9601200" cy="1485900"/>
          </a:xfrm>
        </p:spPr>
        <p:txBody>
          <a:bodyPr/>
          <a:lstStyle/>
          <a:p>
            <a:r>
              <a:rPr lang="ru-RU" dirty="0" smtClean="0"/>
              <a:t>Что такое форма правления государства?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219" y="1684687"/>
            <a:ext cx="4017263" cy="4163568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ru-RU" sz="3400" dirty="0"/>
              <a:t>Форма государства обозначает, кто и как правит в обществе, как устроены и действуют в нем государственно-властные структуры, как объединено население на данной территории, каким образом оно связано через различные территориальные и политические образования с государством в целом, как осуществляется государственная власть, с помощью каких методов и приёмов.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https://deita.ru/images/articles/29062023_163623_719535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85" y="1620844"/>
            <a:ext cx="5973413" cy="398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8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234386"/>
            <a:ext cx="9601200" cy="1485900"/>
          </a:xfrm>
        </p:spPr>
        <p:txBody>
          <a:bodyPr/>
          <a:lstStyle/>
          <a:p>
            <a:r>
              <a:rPr lang="ru-RU" dirty="0" smtClean="0"/>
              <a:t>Что такое форма правления государства?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219" y="1684687"/>
            <a:ext cx="4017263" cy="4163568"/>
          </a:xfrm>
        </p:spPr>
        <p:txBody>
          <a:bodyPr>
            <a:normAutofit/>
          </a:bodyPr>
          <a:lstStyle/>
          <a:p>
            <a:r>
              <a:rPr lang="ru-RU" sz="2400" dirty="0"/>
              <a:t>Форма правления – </a:t>
            </a:r>
            <a:r>
              <a:rPr lang="ru-RU" sz="2400" b="1" dirty="0"/>
              <a:t>республика</a:t>
            </a:r>
          </a:p>
          <a:p>
            <a:r>
              <a:rPr lang="ru-RU" sz="2400" dirty="0" smtClean="0"/>
              <a:t>Форма </a:t>
            </a:r>
            <a:r>
              <a:rPr lang="ru-RU" sz="2400" dirty="0"/>
              <a:t>государственного (территориально-политического) устройства – </a:t>
            </a:r>
            <a:r>
              <a:rPr lang="ru-RU" sz="2400" b="1" dirty="0"/>
              <a:t>федерация</a:t>
            </a:r>
          </a:p>
          <a:p>
            <a:r>
              <a:rPr lang="ru-RU" sz="2400" dirty="0" smtClean="0"/>
              <a:t>Государственный </a:t>
            </a:r>
            <a:r>
              <a:rPr lang="ru-RU" sz="2400" dirty="0"/>
              <a:t>режим – </a:t>
            </a:r>
            <a:r>
              <a:rPr lang="ru-RU" sz="2400" b="1" dirty="0" smtClean="0"/>
              <a:t>демократический</a:t>
            </a:r>
            <a:endParaRPr lang="ru-RU" sz="2400" b="1" dirty="0"/>
          </a:p>
        </p:txBody>
      </p:sp>
      <p:pic>
        <p:nvPicPr>
          <p:cNvPr id="1026" name="Picture 2" descr="https://ieducations.ru/wp-content/uploads/7/7/c/77c5fb3674eb3be90f9b5ffb188f92e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72" y="1543821"/>
            <a:ext cx="6597015" cy="494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8755380" y="3844406"/>
            <a:ext cx="1173480" cy="4075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6035233" y="4301281"/>
            <a:ext cx="1180618" cy="3935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0078981" y="3695032"/>
            <a:ext cx="1657748" cy="3935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14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Российская Федерация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0" y="1706880"/>
            <a:ext cx="4297680" cy="3581400"/>
          </a:xfrm>
        </p:spPr>
        <p:txBody>
          <a:bodyPr>
            <a:noAutofit/>
          </a:bodyPr>
          <a:lstStyle/>
          <a:p>
            <a:pPr algn="just"/>
            <a:r>
              <a:rPr lang="ru-RU" sz="2400" i="1" dirty="0"/>
              <a:t>Российская Федерация</a:t>
            </a:r>
            <a:r>
              <a:rPr lang="ru-RU" sz="2400" dirty="0"/>
              <a:t> — Россия есть демократическое федеративное правовое государство с </a:t>
            </a:r>
            <a:r>
              <a:rPr lang="ru-RU" sz="2400" i="1" dirty="0"/>
              <a:t>республиканской</a:t>
            </a:r>
            <a:r>
              <a:rPr lang="ru-RU" sz="2400" dirty="0"/>
              <a:t> формой правления. В соответствии с Конституцией РФ, власть в стране делится на три ветви: </a:t>
            </a:r>
            <a:r>
              <a:rPr lang="ru-RU" sz="2400" i="1" dirty="0"/>
              <a:t>законодательную</a:t>
            </a:r>
            <a:r>
              <a:rPr lang="ru-RU" sz="2400" dirty="0"/>
              <a:t>, </a:t>
            </a:r>
            <a:r>
              <a:rPr lang="ru-RU" sz="2400" i="1" dirty="0"/>
              <a:t>исполнительную</a:t>
            </a:r>
            <a:r>
              <a:rPr lang="ru-RU" sz="2400" dirty="0"/>
              <a:t> и </a:t>
            </a:r>
            <a:r>
              <a:rPr lang="ru-RU" sz="2400" i="1" dirty="0"/>
              <a:t>судебную</a:t>
            </a:r>
            <a:endParaRPr lang="ru-RU" sz="2400" dirty="0"/>
          </a:p>
        </p:txBody>
      </p:sp>
      <p:pic>
        <p:nvPicPr>
          <p:cNvPr id="2050" name="Picture 2" descr="https://steamuserimages-a.akamaihd.net/ugc/90476928163015852/2F7AB09DC286721A11A1E42D723D252F37B352DE/?imw=512&amp;amp;imh=320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56" y="1512570"/>
            <a:ext cx="7095744" cy="4434840"/>
          </a:xfrm>
          <a:prstGeom prst="rect">
            <a:avLst/>
          </a:prstGeom>
          <a:ln>
            <a:noFill/>
          </a:ln>
          <a:effectLst>
            <a:softEdge rad="406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2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online-buhuchet.ru/wp-content/uploads/2021/11/3%D1%854%D1%89%D0%B0%D0%BB4%D1%89%D0%B0-1536x1022.jpeg"/>
          <p:cNvPicPr>
            <a:picLocks noGrp="1" noChangeAspect="1" noChangeArrowheads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r="17694"/>
          <a:stretch>
            <a:fillRect/>
          </a:stretch>
        </p:blipFill>
        <p:spPr bwMode="auto">
          <a:xfrm>
            <a:off x="5532438" y="0"/>
            <a:ext cx="66595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4294967295"/>
          </p:nvPr>
        </p:nvSpPr>
        <p:spPr>
          <a:xfrm>
            <a:off x="1076443" y="1304907"/>
            <a:ext cx="3970338" cy="3027362"/>
          </a:xfrm>
        </p:spPr>
        <p:txBody>
          <a:bodyPr>
            <a:noAutofit/>
          </a:bodyPr>
          <a:lstStyle/>
          <a:p>
            <a:pPr algn="just"/>
            <a:r>
              <a:rPr lang="ru-RU" sz="3200" dirty="0"/>
              <a:t>Конституция РФ 1993 года устанавливает республиканскую форму, без указания ее разновидности.</a:t>
            </a:r>
          </a:p>
          <a:p>
            <a:pPr algn="just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7670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ookmaker-ratings.ru/wp-content/uploads/2020/11/scale_1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04" y="980265"/>
            <a:ext cx="6253083" cy="49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66304" y="1211913"/>
            <a:ext cx="3901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Особенностью формы правления в Российской Федерации является высокая концентрация власти в руках президента.</a:t>
            </a:r>
          </a:p>
        </p:txBody>
      </p:sp>
    </p:spTree>
    <p:extLst>
      <p:ext uri="{BB962C8B-B14F-4D97-AF65-F5344CB8AC3E}">
        <p14:creationId xmlns:p14="http://schemas.microsoft.com/office/powerpoint/2010/main" val="125986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domikexpert.ru/wp-content/uploads/f/1/2/f126ccc3d1d39859cbc422095d9dcfd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domikexpert.ru/wp-content/uploads/f/1/2/f126ccc3d1d39859cbc422095d9dcfd9.png"/>
          <p:cNvSpPr>
            <a:spLocks noChangeAspect="1" noChangeArrowheads="1"/>
          </p:cNvSpPr>
          <p:nvPr/>
        </p:nvSpPr>
        <p:spPr bwMode="auto">
          <a:xfrm>
            <a:off x="307974" y="7937"/>
            <a:ext cx="6473825" cy="647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6" name="Picture 6" descr="https://avatars.dzeninfra.ru/get-zen_doc/1368767/pub_5b8776cad3054c00aaa8269f_5b877732c1ccb200a9cfccaa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324299"/>
            <a:ext cx="6617334" cy="41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2040" y="4787524"/>
            <a:ext cx="105949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 России существует также региональная форма правления. Субъекты федерации имеют свои конституции и органы власти, которые осуществляют управление на местном уровне. Главы регионов избираются населением или назначаются президентом РФ.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33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dpru.obs.ru-moscow-1.hc.sbercloud.ru/images/article/2020/03/14/1E68C038-8409-4B48-A745-9D6092E721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8" y="978236"/>
            <a:ext cx="7224713" cy="4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305800" y="901064"/>
            <a:ext cx="33832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последние годы в России были внесены изменения в конституцию, к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оторые 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расширили полномочия парламента и укрепили р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оль судебной власти. Также были 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внесены изменения в процедуру избрания пр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езидента, которые позволяют ему 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остав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аться на посту более двух </a:t>
            </a:r>
            <a:r>
              <a:rPr lang="ru-RU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сроков.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9898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формы правления РФ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520" y="1554480"/>
            <a:ext cx="9601200" cy="3581400"/>
          </a:xfrm>
        </p:spPr>
        <p:txBody>
          <a:bodyPr>
            <a:normAutofit/>
          </a:bodyPr>
          <a:lstStyle/>
          <a:p>
            <a:r>
              <a:rPr lang="ru-RU" sz="2800" i="1" dirty="0"/>
              <a:t>Р</a:t>
            </a:r>
            <a:r>
              <a:rPr lang="ru-RU" sz="2800" i="1" dirty="0" smtClean="0"/>
              <a:t>азделение </a:t>
            </a:r>
            <a:r>
              <a:rPr lang="ru-RU" sz="2800" i="1" dirty="0"/>
              <a:t>властей на законодательную, исполнительную и судебную ветви</a:t>
            </a:r>
            <a:r>
              <a:rPr lang="ru-RU" sz="2800" b="1" dirty="0"/>
              <a:t>.</a:t>
            </a:r>
            <a:r>
              <a:rPr lang="ru-RU" sz="2800" dirty="0"/>
              <a:t> </a:t>
            </a:r>
            <a:endParaRPr lang="ru-RU" sz="2800" dirty="0"/>
          </a:p>
        </p:txBody>
      </p:sp>
      <p:pic>
        <p:nvPicPr>
          <p:cNvPr id="7170" name="Picture 2" descr="http://council.gov.ru/media/photos/xlarge2x/wrKvxApctAyKkG73ACn69d20WyvGrrv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3040380"/>
            <a:ext cx="4650716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n1.img.sputnik-abkhazia.info/img/102397/44/1023974476_659:0:2520:2047_1920x0_80_0_0_227959b220c5f173ea52937b6941489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85" y="2538982"/>
            <a:ext cx="3524015" cy="387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1178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392</Words>
  <Application>Microsoft Office PowerPoint</Application>
  <PresentationFormat>Широкоэкранный</PresentationFormat>
  <Paragraphs>37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Times New Roman</vt:lpstr>
      <vt:lpstr>Crop</vt:lpstr>
      <vt:lpstr>Особенности формы правления в Российской Федерации.</vt:lpstr>
      <vt:lpstr>Что такое форма правления государства?</vt:lpstr>
      <vt:lpstr>Что такое форма правления государства?</vt:lpstr>
      <vt:lpstr>Российская Федерация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Особенности формы правления РФ</vt:lpstr>
      <vt:lpstr>Особенности формы правления РФ</vt:lpstr>
      <vt:lpstr>Особенности формы правления РФ</vt:lpstr>
      <vt:lpstr>Особенности формы правления РФ</vt:lpstr>
      <vt:lpstr>Особенности формы правления РФ</vt:lpstr>
      <vt:lpstr>Особенности формы правления РФ</vt:lpstr>
      <vt:lpstr>Особенности формы правления РФ</vt:lpstr>
      <vt:lpstr>Итоги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формы правления в Российской Федерации.</dc:title>
  <dc:creator>Учетная запись Майкрософт</dc:creator>
  <cp:lastModifiedBy>Учетная запись Майкрософт</cp:lastModifiedBy>
  <cp:revision>10</cp:revision>
  <dcterms:created xsi:type="dcterms:W3CDTF">2023-12-03T15:23:37Z</dcterms:created>
  <dcterms:modified xsi:type="dcterms:W3CDTF">2023-12-03T17:17:58Z</dcterms:modified>
</cp:coreProperties>
</file>